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217451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ru-RU" sz="1200" dirty="0" err="1">
                <a:solidFill>
                  <a:prstClr val="black"/>
                </a:solidFill>
                <a:latin typeface="Times New Roman" panose="02020603050405020304" pitchFamily="18" charset="0"/>
                <a:cs typeface="Times New Roman" pitchFamily="18" charset="0"/>
              </a:rPr>
              <a:t>Солтүстік-шығыстан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солтүстіктен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kk-KZ" sz="1200" dirty="0">
                <a:solidFill>
                  <a:prstClr val="black"/>
                </a:solidFill>
                <a:latin typeface="Times New Roman" panose="02020603050405020304" pitchFamily="18" charset="0"/>
                <a:cs typeface="Times New Roman" pitchFamily="18" charset="0"/>
              </a:rPr>
              <a:t>м/с.  Ауа температурасы </a:t>
            </a:r>
            <a:r>
              <a:rPr lang="kk-KZ" sz="1200">
                <a:solidFill>
                  <a:prstClr val="black"/>
                </a:solidFill>
                <a:latin typeface="Times New Roman" panose="02020603050405020304" pitchFamily="18" charset="0"/>
                <a:cs typeface="Times New Roman" pitchFamily="18" charset="0"/>
              </a:rPr>
              <a:t>түнде 2-4 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топырақ</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бетінде</a:t>
            </a:r>
            <a:r>
              <a:rPr lang="ru-RU" sz="1200" dirty="0">
                <a:solidFill>
                  <a:prstClr val="black"/>
                </a:solidFill>
                <a:latin typeface="Times New Roman" panose="02020603050405020304" pitchFamily="18" charset="0"/>
                <a:cs typeface="Times New Roman" pitchFamily="18" charset="0"/>
              </a:rPr>
              <a:t> 1 градус </a:t>
            </a:r>
            <a:r>
              <a:rPr lang="ru-RU" sz="1200" dirty="0" err="1">
                <a:solidFill>
                  <a:prstClr val="black"/>
                </a:solidFill>
                <a:latin typeface="Times New Roman" panose="02020603050405020304" pitchFamily="18" charset="0"/>
                <a:cs typeface="Times New Roman" pitchFamily="18" charset="0"/>
              </a:rPr>
              <a:t>үсік</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  күндіз 15-17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15-20 м/с. Ауа температурасы 7-9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4727431"/>
              </p:ext>
            </p:extLst>
          </p:nvPr>
        </p:nvGraphicFramePr>
        <p:xfrm>
          <a:off x="5052411" y="4437112"/>
          <a:ext cx="4572000" cy="209488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22165</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4232</cp:revision>
  <cp:lastPrinted>2021-07-01T07:38:07Z</cp:lastPrinted>
  <dcterms:created xsi:type="dcterms:W3CDTF">2018-03-27T06:03:00Z</dcterms:created>
  <dcterms:modified xsi:type="dcterms:W3CDTF">2026-05-21T07:20:02Z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